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84" y="-6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71951-A983-4D6A-A1CF-12E815B2AE77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03E1-FB77-48DB-8A04-8C5A97CD246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71951-A983-4D6A-A1CF-12E815B2AE77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03E1-FB77-48DB-8A04-8C5A97CD2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71951-A983-4D6A-A1CF-12E815B2AE77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03E1-FB77-48DB-8A04-8C5A97CD2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71951-A983-4D6A-A1CF-12E815B2AE77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03E1-FB77-48DB-8A04-8C5A97CD2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71951-A983-4D6A-A1CF-12E815B2AE77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38803E1-FB77-48DB-8A04-8C5A97CD246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71951-A983-4D6A-A1CF-12E815B2AE77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03E1-FB77-48DB-8A04-8C5A97CD2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71951-A983-4D6A-A1CF-12E815B2AE77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03E1-FB77-48DB-8A04-8C5A97CD2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71951-A983-4D6A-A1CF-12E815B2AE77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03E1-FB77-48DB-8A04-8C5A97CD2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71951-A983-4D6A-A1CF-12E815B2AE77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03E1-FB77-48DB-8A04-8C5A97CD2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71951-A983-4D6A-A1CF-12E815B2AE77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03E1-FB77-48DB-8A04-8C5A97CD2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71951-A983-4D6A-A1CF-12E815B2AE77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03E1-FB77-48DB-8A04-8C5A97CD2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1171951-A983-4D6A-A1CF-12E815B2AE77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38803E1-FB77-48DB-8A04-8C5A97CD246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www.nerdwallet.com/card-details/card-name/Chase-Freedom-100-Cash-Bac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erdwallet.com/credit-card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Credit Card Comparison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JESUSINA GYAMFI ABANKWA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74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Capital One® Spark® Cash for Business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48200" cy="5334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This is Business Card</a:t>
            </a:r>
          </a:p>
          <a:p>
            <a:r>
              <a:rPr lang="en-US" dirty="0" smtClean="0"/>
              <a:t>Earn </a:t>
            </a:r>
            <a:r>
              <a:rPr lang="en-US" dirty="0"/>
              <a:t>2% cash back on every purchase, every day</a:t>
            </a:r>
          </a:p>
          <a:p>
            <a:r>
              <a:rPr lang="en-US" dirty="0"/>
              <a:t>Plus, a one-time $500 cash bonus once you spend $4,500 on purchases within the first 3 months</a:t>
            </a:r>
          </a:p>
          <a:p>
            <a:r>
              <a:rPr lang="en-US" dirty="0"/>
              <a:t>Cash rewards don't expire, and there are no categories to limit where or what you buy</a:t>
            </a:r>
          </a:p>
          <a:p>
            <a:r>
              <a:rPr lang="en-US" dirty="0"/>
              <a:t>$0 intro annual fee for the first year; $59 after that</a:t>
            </a:r>
          </a:p>
          <a:p>
            <a:r>
              <a:rPr lang="en-US" dirty="0"/>
              <a:t>Redeem cash rewards anytime, for any amount, even set up automatic redemption</a:t>
            </a:r>
          </a:p>
          <a:p>
            <a:r>
              <a:rPr lang="en-US" dirty="0"/>
              <a:t>No foreign transaction fees</a:t>
            </a:r>
          </a:p>
          <a:p>
            <a:r>
              <a:rPr lang="en-US" dirty="0"/>
              <a:t>Earn unlimited cash rewards that don't expire</a:t>
            </a:r>
          </a:p>
          <a:p>
            <a:pPr marL="13716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1905000"/>
            <a:ext cx="4114800" cy="265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988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Chase Freedom(R)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5334000" cy="5410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This is Low Interest Card</a:t>
            </a:r>
          </a:p>
          <a:p>
            <a:r>
              <a:rPr lang="en-US" b="1" dirty="0"/>
              <a:t>Signing Promotion</a:t>
            </a:r>
          </a:p>
          <a:p>
            <a:r>
              <a:rPr lang="en-US" dirty="0"/>
              <a:t>Earn a $100 Bonus after you spend $500 on purchases in your first 3 months from account opening </a:t>
            </a:r>
          </a:p>
          <a:p>
            <a:r>
              <a:rPr lang="en-US" b="1" dirty="0"/>
              <a:t>Reward Rate</a:t>
            </a:r>
          </a:p>
          <a:p>
            <a:r>
              <a:rPr lang="en-US" dirty="0"/>
              <a:t>1.00%* </a:t>
            </a:r>
            <a:r>
              <a:rPr lang="en-US" i="1" dirty="0">
                <a:hlinkClick r:id="rId2"/>
              </a:rPr>
              <a:t>question </a:t>
            </a:r>
            <a:endParaRPr lang="en-US" dirty="0"/>
          </a:p>
          <a:p>
            <a:r>
              <a:rPr lang="en-US" b="1" dirty="0"/>
              <a:t>Annual Fee</a:t>
            </a:r>
          </a:p>
          <a:p>
            <a:r>
              <a:rPr lang="en-US" dirty="0"/>
              <a:t>$0 </a:t>
            </a:r>
          </a:p>
          <a:p>
            <a:r>
              <a:rPr lang="en-US" b="1" dirty="0"/>
              <a:t>APR, Variable</a:t>
            </a:r>
          </a:p>
          <a:p>
            <a:r>
              <a:rPr lang="en-US" dirty="0"/>
              <a:t>APR: 13.99%-22.99% (Variable)</a:t>
            </a:r>
            <a:br>
              <a:rPr lang="en-US" dirty="0"/>
            </a:br>
            <a:r>
              <a:rPr lang="en-US" dirty="0"/>
              <a:t>Cash Advance APR: 24.99%, Variable </a:t>
            </a:r>
          </a:p>
          <a:p>
            <a:r>
              <a:rPr lang="en-US" b="1" dirty="0"/>
              <a:t>Intro APR Promotions</a:t>
            </a:r>
          </a:p>
          <a:p>
            <a:r>
              <a:rPr lang="en-US" dirty="0"/>
              <a:t>0% for 15 Months on purchases and 0% Intro APR for 15 months on balance transfers 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4158" y="2514600"/>
            <a:ext cx="3669842" cy="2933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449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 </a:t>
            </a:r>
            <a:r>
              <a:rPr lang="en-US" b="1" dirty="0" smtClean="0"/>
              <a:t>10 </a:t>
            </a:r>
            <a:r>
              <a:rPr lang="en-US" dirty="0" smtClean="0"/>
              <a:t>Credit Cards</a:t>
            </a:r>
            <a:br>
              <a:rPr lang="en-US" dirty="0" smtClean="0"/>
            </a:br>
            <a:r>
              <a:rPr lang="en-US" dirty="0" smtClean="0"/>
              <a:t>-go to </a:t>
            </a:r>
            <a:r>
              <a:rPr lang="en-US" dirty="0" smtClean="0">
                <a:hlinkClick r:id="rId2"/>
              </a:rPr>
              <a:t>www.nerdwallet.com/credit-cards</a:t>
            </a:r>
            <a:endParaRPr lang="en-US" dirty="0" smtClean="0"/>
          </a:p>
          <a:p>
            <a:r>
              <a:rPr lang="en-US" dirty="0" smtClean="0"/>
              <a:t>Choose one credit card from each category</a:t>
            </a:r>
          </a:p>
          <a:p>
            <a:r>
              <a:rPr lang="en-US" dirty="0" smtClean="0"/>
              <a:t>Complete the information</a:t>
            </a:r>
          </a:p>
          <a:p>
            <a:r>
              <a:rPr lang="en-US" dirty="0" smtClean="0"/>
              <a:t>Make into PDF</a:t>
            </a:r>
          </a:p>
          <a:p>
            <a:r>
              <a:rPr lang="en-US" dirty="0" smtClean="0"/>
              <a:t>Upload to your website</a:t>
            </a: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71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CITI THANK YOU PREMIER CARD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7400"/>
            <a:ext cx="5410200" cy="4525963"/>
          </a:xfrm>
        </p:spPr>
        <p:txBody>
          <a:bodyPr>
            <a:noAutofit/>
          </a:bodyPr>
          <a:lstStyle/>
          <a:p>
            <a:r>
              <a:rPr lang="en-US" sz="2000" dirty="0" smtClean="0"/>
              <a:t>This is a REWARDS CARD</a:t>
            </a:r>
          </a:p>
          <a:p>
            <a:r>
              <a:rPr lang="en-US" sz="2000" dirty="0" smtClean="0"/>
              <a:t>Annual Fee: you pay $95 a year, but the first year is free	</a:t>
            </a:r>
          </a:p>
          <a:p>
            <a:r>
              <a:rPr lang="en-US" sz="2000" dirty="0" smtClean="0"/>
              <a:t>Rewards: 1 point per dollar</a:t>
            </a:r>
          </a:p>
          <a:p>
            <a:r>
              <a:rPr lang="en-US" sz="2000" dirty="0" smtClean="0"/>
              <a:t>APR: Variable %14-23</a:t>
            </a:r>
          </a:p>
          <a:p>
            <a:r>
              <a:rPr lang="en-US" sz="2000" dirty="0" smtClean="0"/>
              <a:t>Introductory APR:  N/A</a:t>
            </a:r>
          </a:p>
          <a:p>
            <a:r>
              <a:rPr lang="en-US" sz="2000" dirty="0" smtClean="0"/>
              <a:t>BALANCE TRANSFER: N/A</a:t>
            </a:r>
          </a:p>
          <a:p>
            <a:pPr marL="114300" indent="0">
              <a:buNone/>
            </a:pPr>
            <a:endParaRPr lang="en-US" sz="2000" dirty="0" smtClean="0"/>
          </a:p>
          <a:p>
            <a:r>
              <a:rPr lang="en-US" sz="2000" dirty="0" smtClean="0"/>
              <a:t>Why would you want this card?  </a:t>
            </a:r>
          </a:p>
          <a:p>
            <a:pPr marL="411480" lvl="1" indent="0">
              <a:buNone/>
            </a:pPr>
            <a:r>
              <a:rPr lang="en-US" dirty="0" smtClean="0"/>
              <a:t>This card offers you good points for making purchases. It’s a good rewards card. However, there is a fee and the interest rate is high.</a:t>
            </a:r>
          </a:p>
        </p:txBody>
      </p:sp>
      <p:pic>
        <p:nvPicPr>
          <p:cNvPr id="1028" name="Picture 4" descr="Citibank ThankYou Premier Credit Ca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895600"/>
            <a:ext cx="3048000" cy="1908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111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CITI DOUBLE CASH CARD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9436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This a REWARD CARD</a:t>
            </a:r>
          </a:p>
          <a:p>
            <a:r>
              <a:rPr lang="en-US" sz="2400" dirty="0"/>
              <a:t>0% Intro APR on Balance Transfers and Purchases for 15 months. After that, the variable APR will be 12.99%-22.99%, based on your creditworthiness*</a:t>
            </a:r>
          </a:p>
          <a:p>
            <a:r>
              <a:rPr lang="en-US" sz="2400" dirty="0"/>
              <a:t>There is a balance transfer fee of either $5 or 3% of the amount of each transfer, whichever is greater</a:t>
            </a:r>
          </a:p>
          <a:p>
            <a:r>
              <a:rPr lang="en-US" sz="2400" dirty="0"/>
              <a:t>The only card that earns you cash back twice on every purchase with:</a:t>
            </a:r>
          </a:p>
          <a:p>
            <a:r>
              <a:rPr lang="en-US" sz="2400" dirty="0"/>
              <a:t>1% cash back when you buy</a:t>
            </a:r>
          </a:p>
          <a:p>
            <a:r>
              <a:rPr lang="en-US" sz="2400" dirty="0"/>
              <a:t>Plus 1% cash back as you pay for those purchases, whether you pay in full or over time*</a:t>
            </a:r>
          </a:p>
          <a:p>
            <a:r>
              <a:rPr lang="en-US" sz="2400" dirty="0"/>
              <a:t>No Category Restrictions, No Caps, No Enrollments in Rotating Categories</a:t>
            </a:r>
          </a:p>
          <a:p>
            <a:r>
              <a:rPr lang="en-US" sz="2400" dirty="0"/>
              <a:t>No Annual Fee</a:t>
            </a:r>
          </a:p>
          <a:p>
            <a:pPr marL="13716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2819400"/>
            <a:ext cx="3752850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100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dirty="0"/>
              <a:t>Blue Cash Preferred® Card from American Express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4953000" cy="55626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Get $150 back after you spend $1,000 in purchases on your new Card in your first 3 months. You will receive $150 back in the form of a statement credit.</a:t>
            </a:r>
          </a:p>
          <a:p>
            <a:r>
              <a:rPr lang="en-US" dirty="0"/>
              <a:t>Hassle-free cash back: no enrollment required, the same great reward categories year-round.</a:t>
            </a:r>
          </a:p>
          <a:p>
            <a:r>
              <a:rPr lang="en-US" dirty="0"/>
              <a:t>Earn Cash Back: 6% US supermarkets up to $6,000 per year in purchases, 3% US gas stations &amp; select US </a:t>
            </a:r>
            <a:r>
              <a:rPr lang="en-US" dirty="0" err="1" smtClean="0"/>
              <a:t>depts</a:t>
            </a:r>
            <a:r>
              <a:rPr lang="en-US" dirty="0" smtClean="0"/>
              <a:t>, </a:t>
            </a:r>
            <a:r>
              <a:rPr lang="en-US" dirty="0"/>
              <a:t>stores, 1% other purchases. Terms and limitations apply.</a:t>
            </a:r>
          </a:p>
          <a:p>
            <a:r>
              <a:rPr lang="en-US" dirty="0"/>
              <a:t>Cash back is received in the form of Reward Dollars that can be redeemed as a statement credit.</a:t>
            </a:r>
          </a:p>
          <a:p>
            <a:r>
              <a:rPr lang="en-US" dirty="0"/>
              <a:t>0% intro APR on purchases and balance transfers for 15 months, then a variable rate, currently 12.99% to 21.99%, based on your creditworthiness and other factors.</a:t>
            </a:r>
          </a:p>
          <a:p>
            <a:r>
              <a:rPr lang="en-US" dirty="0"/>
              <a:t>Terms and limitations apply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is CASH BACK credits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153" r="-15131" b="-14618"/>
          <a:stretch/>
        </p:blipFill>
        <p:spPr>
          <a:xfrm>
            <a:off x="5105400" y="2285998"/>
            <a:ext cx="4724400" cy="3422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499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Hancock Bank Visa Classic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This is BALANCE TRANSFER CARD</a:t>
            </a:r>
          </a:p>
          <a:p>
            <a:r>
              <a:rPr lang="en-US" b="1" dirty="0"/>
              <a:t>Signing Promotion</a:t>
            </a:r>
          </a:p>
          <a:p>
            <a:r>
              <a:rPr lang="en-US" dirty="0"/>
              <a:t>None </a:t>
            </a:r>
          </a:p>
          <a:p>
            <a:r>
              <a:rPr lang="en-US" b="1" dirty="0"/>
              <a:t>Reward Rate</a:t>
            </a:r>
          </a:p>
          <a:p>
            <a:r>
              <a:rPr lang="en-US" dirty="0"/>
              <a:t>1.00% </a:t>
            </a:r>
          </a:p>
          <a:p>
            <a:r>
              <a:rPr lang="en-US" b="1" dirty="0"/>
              <a:t>Annual Fee</a:t>
            </a:r>
          </a:p>
          <a:p>
            <a:r>
              <a:rPr lang="en-US" dirty="0"/>
              <a:t>$0 </a:t>
            </a:r>
          </a:p>
          <a:p>
            <a:r>
              <a:rPr lang="en-US" b="1" dirty="0"/>
              <a:t>APR, Variable</a:t>
            </a:r>
          </a:p>
          <a:p>
            <a:r>
              <a:rPr lang="en-US" dirty="0"/>
              <a:t>Purchase: 12.99%, Variable</a:t>
            </a:r>
            <a:br>
              <a:rPr lang="en-US" dirty="0"/>
            </a:br>
            <a:r>
              <a:rPr lang="en-US" dirty="0"/>
              <a:t>Cash Advance APR: 18.00%, Variable </a:t>
            </a:r>
          </a:p>
          <a:p>
            <a:r>
              <a:rPr lang="en-US" b="1" dirty="0"/>
              <a:t>Intro APR Promotions</a:t>
            </a:r>
          </a:p>
          <a:p>
            <a:r>
              <a:rPr lang="en-US" dirty="0"/>
              <a:t>Purchase: 0% for 7 </a:t>
            </a:r>
            <a:r>
              <a:rPr lang="en-US" dirty="0" err="1"/>
              <a:t>mos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Transfer: 1.90% for 12 </a:t>
            </a:r>
            <a:r>
              <a:rPr lang="en-US" dirty="0" err="1"/>
              <a:t>mos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133600"/>
            <a:ext cx="4038600" cy="233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858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4724400" cy="5562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This is TRAVEL CARD</a:t>
            </a:r>
          </a:p>
          <a:p>
            <a:r>
              <a:rPr lang="en-US" dirty="0"/>
              <a:t>Earn 10,000 bonus </a:t>
            </a:r>
            <a:r>
              <a:rPr lang="en-US" dirty="0" smtClean="0"/>
              <a:t>Flex Points </a:t>
            </a:r>
            <a:r>
              <a:rPr lang="en-US" dirty="0"/>
              <a:t>after you spend $1,000 in Net Purchases within the first four months of account opening.</a:t>
            </a:r>
          </a:p>
          <a:p>
            <a:r>
              <a:rPr lang="en-US" dirty="0"/>
              <a:t>Earn One </a:t>
            </a:r>
            <a:r>
              <a:rPr lang="en-US" dirty="0" smtClean="0"/>
              <a:t>Flex Point </a:t>
            </a:r>
            <a:r>
              <a:rPr lang="en-US" dirty="0"/>
              <a:t>for every $2 of eligible net purchases charged to your Card.</a:t>
            </a:r>
          </a:p>
          <a:p>
            <a:r>
              <a:rPr lang="en-US" dirty="0"/>
              <a:t>Earn Triple </a:t>
            </a:r>
            <a:r>
              <a:rPr lang="en-US" dirty="0" smtClean="0"/>
              <a:t>Flex Points </a:t>
            </a:r>
            <a:r>
              <a:rPr lang="en-US" dirty="0"/>
              <a:t>for your charitable donations. Choose from a wide range of eligible local, national and international charities.</a:t>
            </a:r>
          </a:p>
          <a:p>
            <a:r>
              <a:rPr lang="en-US" dirty="0"/>
              <a:t>Use your Card for everyday purchases like gas and groceries.</a:t>
            </a:r>
          </a:p>
          <a:p>
            <a:r>
              <a:rPr lang="en-US" dirty="0"/>
              <a:t>No cap on the number of </a:t>
            </a:r>
            <a:r>
              <a:rPr lang="en-US" dirty="0" smtClean="0"/>
              <a:t>Flex Points </a:t>
            </a:r>
            <a:r>
              <a:rPr lang="en-US" dirty="0"/>
              <a:t>you can earn.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U.S. Bank </a:t>
            </a:r>
            <a:r>
              <a:rPr lang="en-US" dirty="0" smtClean="0"/>
              <a:t>Flex Perks®</a:t>
            </a:r>
            <a:r>
              <a:rPr lang="en-US" dirty="0"/>
              <a:t> Select Rewards Visa® Card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2133600"/>
            <a:ext cx="3962400" cy="2428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065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Amex </a:t>
            </a:r>
            <a:r>
              <a:rPr lang="en-US" dirty="0" smtClean="0"/>
              <a:t>Every Day</a:t>
            </a:r>
            <a:r>
              <a:rPr lang="en-US" dirty="0"/>
              <a:t>® Credit Card from American Express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47801"/>
            <a:ext cx="6629400" cy="5638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This Zero Percent Credit Cards</a:t>
            </a:r>
          </a:p>
          <a:p>
            <a:r>
              <a:rPr lang="en-US" dirty="0"/>
              <a:t>Earn 10,000 Membership Reward® points after you use your new Card to make $1,000 in purchases within the first 3 months.</a:t>
            </a:r>
          </a:p>
          <a:p>
            <a:r>
              <a:rPr lang="en-US" dirty="0"/>
              <a:t>Earn 20% more points: Make 20 or more purchases with your Card in a billing period and get 20% extra points on those purchases less returns and credits. Terms and limitations apply.</a:t>
            </a:r>
          </a:p>
          <a:p>
            <a:r>
              <a:rPr lang="en-US" dirty="0"/>
              <a:t>2x points at US supermarkets, on up to $6,000 per year in purchases (then 1x); 1x points on other purchases. Terms and limitations apply. </a:t>
            </a:r>
          </a:p>
          <a:p>
            <a:r>
              <a:rPr lang="en-US" dirty="0"/>
              <a:t>You can use Membership Rewards® Pay with Points to pay for all or part of your flight, hotel booked and paid in advance, vacation or cruise booking. </a:t>
            </a:r>
          </a:p>
          <a:p>
            <a:r>
              <a:rPr lang="en-US" dirty="0"/>
              <a:t>No annual fee. Plus, 0% intro APR on purchases and balance transfers for 15 months, then a variable rate, currently 12.99% to 21.99%, based on your creditworthiness and other factors.</a:t>
            </a:r>
          </a:p>
          <a:p>
            <a:r>
              <a:rPr lang="en-US" dirty="0"/>
              <a:t>Terms and limitations apply.</a:t>
            </a:r>
          </a:p>
          <a:p>
            <a:r>
              <a:rPr lang="en-US" dirty="0"/>
              <a:t>Visit our credit card partner’s site in order to learn more and securely apply for The Amex </a:t>
            </a:r>
            <a:r>
              <a:rPr lang="en-US" dirty="0" smtClean="0"/>
              <a:t>Every Day</a:t>
            </a:r>
            <a:r>
              <a:rPr lang="en-US" dirty="0"/>
              <a:t>® Credit Card from American Express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2743200"/>
            <a:ext cx="3138488" cy="298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427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Journey® Student Rewards from Capital One®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48200" cy="5257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This is Student Card</a:t>
            </a:r>
          </a:p>
          <a:p>
            <a:r>
              <a:rPr lang="en-US" dirty="0"/>
              <a:t>Earn 1% cash back on all purchases, plus a 25% bonus on the cash back you earn each month you pay on time, for a total of 1.25% cash back</a:t>
            </a:r>
          </a:p>
          <a:p>
            <a:r>
              <a:rPr lang="en-US" dirty="0"/>
              <a:t>There’s no limit to the amount of cash back you can earn, and rewards don't expire</a:t>
            </a:r>
          </a:p>
          <a:p>
            <a:r>
              <a:rPr lang="en-US" dirty="0"/>
              <a:t>Get access to a higher credit line after making your first 5 monthly payments on time</a:t>
            </a:r>
          </a:p>
          <a:p>
            <a:r>
              <a:rPr lang="en-US" dirty="0"/>
              <a:t>Pay no annual or foreign transaction fees</a:t>
            </a:r>
          </a:p>
          <a:p>
            <a:r>
              <a:rPr lang="en-US" dirty="0"/>
              <a:t>Fraud coverage if your card is lost or stolen</a:t>
            </a:r>
          </a:p>
          <a:p>
            <a:r>
              <a:rPr lang="en-US" dirty="0"/>
              <a:t>Pick the monthly due date that works best for you</a:t>
            </a:r>
          </a:p>
          <a:p>
            <a:r>
              <a:rPr lang="en-US" dirty="0"/>
              <a:t>Free access to your credit score and learn how everyday decisions can affect your score using Capital One® Credit Tracker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2057400"/>
            <a:ext cx="396240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5111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138</TotalTime>
  <Words>919</Words>
  <Application>Microsoft Office PowerPoint</Application>
  <PresentationFormat>On-screen Show (4:3)</PresentationFormat>
  <Paragraphs>93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Apex</vt:lpstr>
      <vt:lpstr>Credit Card Comparison</vt:lpstr>
      <vt:lpstr>Instructions:</vt:lpstr>
      <vt:lpstr>CITI THANK YOU PREMIER CARD</vt:lpstr>
      <vt:lpstr>CITI DOUBLE CASH CARD</vt:lpstr>
      <vt:lpstr>Blue Cash Preferred® Card from American Express</vt:lpstr>
      <vt:lpstr>Hancock Bank Visa Classic</vt:lpstr>
      <vt:lpstr>U.S. Bank Flex Perks® Select Rewards Visa® Card</vt:lpstr>
      <vt:lpstr>The Amex Every Day® Credit Card from American Express</vt:lpstr>
      <vt:lpstr>Journey® Student Rewards from Capital One®</vt:lpstr>
      <vt:lpstr>Capital One® Spark® Cash for Business</vt:lpstr>
      <vt:lpstr>Chase Freedom(R)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student</cp:lastModifiedBy>
  <cp:revision>11</cp:revision>
  <dcterms:created xsi:type="dcterms:W3CDTF">2015-07-28T11:21:36Z</dcterms:created>
  <dcterms:modified xsi:type="dcterms:W3CDTF">2015-07-29T14:56:29Z</dcterms:modified>
</cp:coreProperties>
</file>