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43" autoAdjust="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7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6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1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3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6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8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F55F-05FC-4C0E-B94D-A2FD7620B1B2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6E76-75D4-4B76-BFCB-8C6DD7E4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JESUSINA GYAMFI ABANKWA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19" y="2521744"/>
            <a:ext cx="3257550" cy="325755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Razor A Kick Scooter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Range: 27.99-45.00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2635509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 Specs: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Demand factors: </a:t>
            </a:r>
          </a:p>
          <a:p>
            <a:pPr lvl="1"/>
            <a:r>
              <a:rPr lang="en-US" dirty="0" smtClean="0"/>
              <a:t>Kids want scooters</a:t>
            </a:r>
          </a:p>
          <a:p>
            <a:pPr lvl="1"/>
            <a:r>
              <a:rPr lang="en-US" dirty="0" smtClean="0"/>
              <a:t>Razor scooters are popular</a:t>
            </a:r>
          </a:p>
          <a:p>
            <a:r>
              <a:rPr lang="en-US" dirty="0" smtClean="0"/>
              <a:t>Supply factors:</a:t>
            </a:r>
          </a:p>
          <a:p>
            <a:pPr lvl="1"/>
            <a:r>
              <a:rPr lang="en-US" dirty="0" smtClean="0"/>
              <a:t>Cheap labor from China</a:t>
            </a:r>
          </a:p>
          <a:p>
            <a:pPr lvl="1"/>
            <a:r>
              <a:rPr lang="en-US" dirty="0" smtClean="0"/>
              <a:t>Cheap materials</a:t>
            </a:r>
          </a:p>
          <a:p>
            <a:r>
              <a:rPr lang="en-US" dirty="0" smtClean="0"/>
              <a:t>Elasticity:</a:t>
            </a:r>
          </a:p>
          <a:p>
            <a:pPr lvl="1"/>
            <a:r>
              <a:rPr lang="en-US" dirty="0" smtClean="0"/>
              <a:t>This is an elastic product: if the price increases, people will buy other brands.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71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Rogue acoustic guitar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Range: 49.99-84.99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19400"/>
            <a:ext cx="4268788" cy="3505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 Specs: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Demand factors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It produces good tune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7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Hello mini kitty shoulder bag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Range: 22.00-54.95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 Specs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Demand factor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it fancy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Kids like kitty cats</a:t>
            </a:r>
          </a:p>
          <a:p>
            <a:r>
              <a:rPr lang="en-US" dirty="0" smtClean="0"/>
              <a:t>Supply factor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cheap materials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cheap labor from China</a:t>
            </a:r>
          </a:p>
          <a:p>
            <a:r>
              <a:rPr lang="en-US" dirty="0" smtClean="0"/>
              <a:t>Elasticity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_ This is an elastic product: if the price goes up people will buy different brands.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023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hunter </a:t>
            </a:r>
            <a:r>
              <a:rPr lang="en-US" dirty="0" err="1" smtClean="0"/>
              <a:t>emoji</a:t>
            </a:r>
            <a:r>
              <a:rPr lang="en-US" dirty="0" smtClean="0"/>
              <a:t> bucket hat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Range: 9.80-14.99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00"/>
            <a:ext cx="4408488" cy="44196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 Specs: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Demand factor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err="1" smtClean="0"/>
              <a:t>emoji’s</a:t>
            </a:r>
            <a:r>
              <a:rPr lang="en-US" dirty="0" smtClean="0"/>
              <a:t> are cute this days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guys like bucket hat</a:t>
            </a:r>
          </a:p>
          <a:p>
            <a:r>
              <a:rPr lang="en-US" dirty="0" smtClean="0"/>
              <a:t>Supply factor</a:t>
            </a:r>
          </a:p>
          <a:p>
            <a:pPr marL="0" indent="0">
              <a:buNone/>
            </a:pPr>
            <a:r>
              <a:rPr lang="en-US" dirty="0" smtClean="0"/>
              <a:t>       - cheap materials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cheap labor from China</a:t>
            </a:r>
          </a:p>
          <a:p>
            <a:r>
              <a:rPr lang="en-US" dirty="0" smtClean="0"/>
              <a:t>Elasticity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_ If the prices go up, people will buy different brands.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 faux leather knee high gladiator sandals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Range: 29.99-59.99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Product Specs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Demand factor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It cool for the summer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Cheap labor from China</a:t>
            </a:r>
          </a:p>
          <a:p>
            <a:r>
              <a:rPr lang="en-US" smtClean="0"/>
              <a:t>Supply factor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2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11" y="2174875"/>
            <a:ext cx="1919366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6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4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93268"/>
            <a:ext cx="4040188" cy="271450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Product Research</vt:lpstr>
      <vt:lpstr>Razor A Kick Scooter </vt:lpstr>
      <vt:lpstr>Rogue acoustic guitar</vt:lpstr>
      <vt:lpstr> Hello mini kitty shoulder bag</vt:lpstr>
      <vt:lpstr>City hunter emoji bucket hat</vt:lpstr>
      <vt:lpstr>Tan faux leather knee high gladiator sandals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Research</dc:title>
  <dc:creator>user</dc:creator>
  <cp:lastModifiedBy>student</cp:lastModifiedBy>
  <cp:revision>7</cp:revision>
  <dcterms:created xsi:type="dcterms:W3CDTF">2015-07-13T12:23:25Z</dcterms:created>
  <dcterms:modified xsi:type="dcterms:W3CDTF">2015-07-15T15:08:29Z</dcterms:modified>
</cp:coreProperties>
</file>