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2" autoAdjust="0"/>
    <p:restoredTop sz="94660"/>
  </p:normalViewPr>
  <p:slideViewPr>
    <p:cSldViewPr>
      <p:cViewPr>
        <p:scale>
          <a:sx n="76" d="100"/>
          <a:sy n="76" d="100"/>
        </p:scale>
        <p:origin x="-888" y="2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31DB3-511A-4006-B15E-61E024210EC1}" type="datetimeFigureOut">
              <a:rPr lang="en-US" smtClean="0"/>
              <a:t>7/29/2015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41CD8-3C58-479F-974B-477819BF33C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31DB3-511A-4006-B15E-61E024210EC1}" type="datetimeFigureOut">
              <a:rPr lang="en-US" smtClean="0"/>
              <a:t>7/29/2015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41CD8-3C58-479F-974B-477819BF33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31DB3-511A-4006-B15E-61E024210EC1}" type="datetimeFigureOut">
              <a:rPr lang="en-US" smtClean="0"/>
              <a:t>7/29/2015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41CD8-3C58-479F-974B-477819BF33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31DB3-511A-4006-B15E-61E024210EC1}" type="datetimeFigureOut">
              <a:rPr lang="en-US" smtClean="0"/>
              <a:t>7/29/2015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41CD8-3C58-479F-974B-477819BF33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31DB3-511A-4006-B15E-61E024210EC1}" type="datetimeFigureOut">
              <a:rPr lang="en-US" smtClean="0"/>
              <a:t>7/29/2015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0041CD8-3C58-479F-974B-477819BF33C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31DB3-511A-4006-B15E-61E024210EC1}" type="datetimeFigureOut">
              <a:rPr lang="en-US" smtClean="0"/>
              <a:t>7/29/2015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41CD8-3C58-479F-974B-477819BF33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31DB3-511A-4006-B15E-61E024210EC1}" type="datetimeFigureOut">
              <a:rPr lang="en-US" smtClean="0"/>
              <a:t>7/29/2015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41CD8-3C58-479F-974B-477819BF33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31DB3-511A-4006-B15E-61E024210EC1}" type="datetimeFigureOut">
              <a:rPr lang="en-US" smtClean="0"/>
              <a:t>7/29/2015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41CD8-3C58-479F-974B-477819BF33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31DB3-511A-4006-B15E-61E024210EC1}" type="datetimeFigureOut">
              <a:rPr lang="en-US" smtClean="0"/>
              <a:t>7/29/2015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41CD8-3C58-479F-974B-477819BF33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31DB3-511A-4006-B15E-61E024210EC1}" type="datetimeFigureOut">
              <a:rPr lang="en-US" smtClean="0"/>
              <a:t>7/29/2015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41CD8-3C58-479F-974B-477819BF33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31DB3-511A-4006-B15E-61E024210EC1}" type="datetimeFigureOut">
              <a:rPr lang="en-US" smtClean="0"/>
              <a:t>7/29/2015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41CD8-3C58-479F-974B-477819BF33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0831DB3-511A-4006-B15E-61E024210EC1}" type="datetimeFigureOut">
              <a:rPr lang="en-US" smtClean="0"/>
              <a:t>7/29/2015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0041CD8-3C58-479F-974B-477819BF33C5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bomassolutions.blogspot.com/2013/12/goophone-m3-for-just-9999-12ghz-5-512.html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64770" cy="2514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WISE Buyer </a:t>
            </a:r>
            <a:br>
              <a:rPr lang="en-US" dirty="0" smtClean="0"/>
            </a:br>
            <a:r>
              <a:rPr lang="en-US" dirty="0" smtClean="0"/>
              <a:t>versus </a:t>
            </a:r>
            <a:br>
              <a:rPr lang="en-US" dirty="0" smtClean="0"/>
            </a:br>
            <a:r>
              <a:rPr lang="en-US" dirty="0" smtClean="0"/>
              <a:t>Conspicuous </a:t>
            </a:r>
            <a:r>
              <a:rPr lang="en-US" dirty="0" smtClean="0"/>
              <a:t>Consumer</a:t>
            </a:r>
            <a:br>
              <a:rPr lang="en-US" dirty="0" smtClean="0"/>
            </a:br>
            <a:r>
              <a:rPr lang="en-US" dirty="0" smtClean="0"/>
              <a:t>By: jesusina gyamfi abankwa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8326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Conspicuous Buy:  Jordan Shoes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43881"/>
            <a:ext cx="4038600" cy="40386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Jordan AJ XX9 - </a:t>
            </a:r>
            <a:r>
              <a:rPr lang="en-US" dirty="0" smtClean="0"/>
              <a:t>Men's</a:t>
            </a:r>
          </a:p>
          <a:p>
            <a:r>
              <a:rPr lang="en-US" dirty="0"/>
              <a:t>$</a:t>
            </a:r>
            <a:r>
              <a:rPr lang="en-US" dirty="0" smtClean="0"/>
              <a:t>199.99</a:t>
            </a:r>
          </a:p>
          <a:p>
            <a:r>
              <a:rPr lang="en-US" dirty="0" smtClean="0"/>
              <a:t>Why is it conspicuous?</a:t>
            </a:r>
          </a:p>
          <a:p>
            <a:pPr marL="137160" indent="0">
              <a:buNone/>
            </a:pPr>
            <a:r>
              <a:rPr lang="en-US" dirty="0" smtClean="0"/>
              <a:t>_ Jordan is the most wanted shoes on the market.</a:t>
            </a:r>
          </a:p>
          <a:p>
            <a:pPr marL="137160" indent="0">
              <a:buNone/>
            </a:pPr>
            <a:r>
              <a:rPr lang="en-US" dirty="0" smtClean="0"/>
              <a:t>Why is it expensive?</a:t>
            </a:r>
          </a:p>
          <a:p>
            <a:pPr marL="137160" indent="0">
              <a:buNone/>
            </a:pPr>
            <a:r>
              <a:rPr lang="en-US" dirty="0" smtClean="0"/>
              <a:t>_It is the latest Jordan made with valuable materials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719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Conspicuous Buy: Stainless Steel Bracelet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817" y="1600200"/>
            <a:ext cx="2845366" cy="4525963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b="1" dirty="0"/>
              <a:t>Tissot PRC 200 Lady Quartz Chronograph White MOP Dial Watch with Stainless Steel </a:t>
            </a:r>
            <a:r>
              <a:rPr lang="en-US" b="1" dirty="0" smtClean="0"/>
              <a:t>Bracelet</a:t>
            </a:r>
          </a:p>
          <a:p>
            <a:r>
              <a:rPr lang="en-US" b="1" dirty="0"/>
              <a:t>$</a:t>
            </a:r>
            <a:r>
              <a:rPr lang="en-US" b="1" dirty="0" smtClean="0"/>
              <a:t>550</a:t>
            </a:r>
          </a:p>
          <a:p>
            <a:r>
              <a:rPr lang="en-US" b="1" dirty="0" smtClean="0"/>
              <a:t>Why is it conspicuous?</a:t>
            </a:r>
          </a:p>
          <a:p>
            <a:pPr marL="137160" indent="0">
              <a:buNone/>
            </a:pPr>
            <a:r>
              <a:rPr lang="en-US" b="1" dirty="0" smtClean="0"/>
              <a:t>_ People are in demand for it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/>
              <a:t>Why is it expensive?</a:t>
            </a:r>
          </a:p>
          <a:p>
            <a:pPr marL="137160" indent="0">
              <a:buNone/>
            </a:pPr>
            <a:r>
              <a:rPr lang="en-US" b="1" dirty="0" smtClean="0"/>
              <a:t>_ It is made of steel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3845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Wise Buy: Ladies Watch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43881"/>
            <a:ext cx="4038600" cy="40386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Georgia Mini Three-Hand Leather Watch - White </a:t>
            </a:r>
            <a:endParaRPr lang="en-US" dirty="0" smtClean="0"/>
          </a:p>
          <a:p>
            <a:r>
              <a:rPr lang="en-US" baseline="30000" dirty="0"/>
              <a:t>$</a:t>
            </a:r>
            <a:r>
              <a:rPr lang="en-US" dirty="0"/>
              <a:t>52.99 </a:t>
            </a:r>
          </a:p>
          <a:p>
            <a:r>
              <a:rPr lang="en-US" dirty="0"/>
              <a:t>Style: </a:t>
            </a:r>
            <a:r>
              <a:rPr lang="en-US" dirty="0" smtClean="0"/>
              <a:t>ES3267</a:t>
            </a:r>
          </a:p>
          <a:p>
            <a:r>
              <a:rPr lang="en-US" dirty="0" smtClean="0"/>
              <a:t>Why is it wise?</a:t>
            </a:r>
          </a:p>
          <a:p>
            <a:pPr marL="137160" indent="0">
              <a:buNone/>
            </a:pPr>
            <a:r>
              <a:rPr lang="en-US" dirty="0" smtClean="0"/>
              <a:t>_ It portable and cheap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27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Conspicuous Buy: </a:t>
            </a:r>
            <a:r>
              <a:rPr lang="en-US" dirty="0" err="1" smtClean="0"/>
              <a:t>Ipad</a:t>
            </a:r>
            <a:r>
              <a:rPr lang="en-US" dirty="0" smtClean="0"/>
              <a:t> Air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Apple </a:t>
            </a:r>
            <a:r>
              <a:rPr lang="en-US" dirty="0" err="1"/>
              <a:t>iPad</a:t>
            </a:r>
            <a:r>
              <a:rPr lang="en-US" dirty="0"/>
              <a:t> Air </a:t>
            </a:r>
            <a:r>
              <a:rPr lang="en-US" dirty="0" smtClean="0"/>
              <a:t>2 (64GB)</a:t>
            </a:r>
          </a:p>
          <a:p>
            <a:r>
              <a:rPr lang="en-US" dirty="0" smtClean="0"/>
              <a:t>Price: $554</a:t>
            </a:r>
          </a:p>
          <a:p>
            <a:r>
              <a:rPr lang="en-US" dirty="0" smtClean="0"/>
              <a:t>Why is it conspicuous?</a:t>
            </a:r>
          </a:p>
          <a:p>
            <a:pPr lvl="1"/>
            <a:r>
              <a:rPr lang="en-US" dirty="0" smtClean="0"/>
              <a:t>The </a:t>
            </a:r>
            <a:r>
              <a:rPr lang="en-US" dirty="0" err="1" smtClean="0"/>
              <a:t>Ipad</a:t>
            </a:r>
            <a:r>
              <a:rPr lang="en-US" dirty="0" smtClean="0"/>
              <a:t> is the most wanted tablet in the market</a:t>
            </a:r>
          </a:p>
          <a:p>
            <a:r>
              <a:rPr lang="en-US" dirty="0" smtClean="0"/>
              <a:t>Why is it expensive?</a:t>
            </a:r>
          </a:p>
          <a:p>
            <a:pPr lvl="1"/>
            <a:r>
              <a:rPr lang="en-US" dirty="0" smtClean="0"/>
              <a:t>This </a:t>
            </a:r>
            <a:r>
              <a:rPr lang="en-US" dirty="0" err="1" smtClean="0"/>
              <a:t>Ipad</a:t>
            </a:r>
            <a:r>
              <a:rPr lang="en-US" dirty="0" smtClean="0"/>
              <a:t> has 64gb and is the newest model</a:t>
            </a:r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 descr="Apple iPad Air 2 MH182LL/A (64GB, Wi-Fi, Gold) NEWEST VERS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676400"/>
            <a:ext cx="3038475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826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Wise Buy: Samsung Galaxy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Samsung </a:t>
            </a:r>
            <a:r>
              <a:rPr lang="en-US" dirty="0"/>
              <a:t>Galaxy </a:t>
            </a:r>
            <a:r>
              <a:rPr lang="en-US" dirty="0" smtClean="0"/>
              <a:t>Tab 16gb </a:t>
            </a:r>
            <a:r>
              <a:rPr lang="en-US" dirty="0"/>
              <a:t> </a:t>
            </a:r>
          </a:p>
          <a:p>
            <a:r>
              <a:rPr lang="en-US" dirty="0" smtClean="0"/>
              <a:t>Price: $</a:t>
            </a:r>
            <a:r>
              <a:rPr lang="en-US" dirty="0"/>
              <a:t>244.99 </a:t>
            </a:r>
            <a:endParaRPr lang="en-US" dirty="0" smtClean="0"/>
          </a:p>
          <a:p>
            <a:r>
              <a:rPr lang="en-US" dirty="0" smtClean="0"/>
              <a:t>Why is it WISE?</a:t>
            </a:r>
          </a:p>
          <a:p>
            <a:pPr lvl="1"/>
            <a:r>
              <a:rPr lang="en-US" dirty="0" smtClean="0"/>
              <a:t>This tablet is cheaper but has similar functions</a:t>
            </a:r>
          </a:p>
          <a:p>
            <a:pPr lvl="1"/>
            <a:r>
              <a:rPr lang="en-US" dirty="0" smtClean="0"/>
              <a:t>I sacrifice GB space but I don’t need them 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50" name="Picture 2" descr="http://ecx.images-amazon.com/images/I/61XUQJONWuL._SL1500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236" y="2057400"/>
            <a:ext cx="4648200" cy="309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9853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609600"/>
          </a:xfrm>
        </p:spPr>
        <p:txBody>
          <a:bodyPr>
            <a:noAutofit/>
          </a:bodyPr>
          <a:lstStyle/>
          <a:p>
            <a:r>
              <a:rPr lang="en-US" sz="3600" dirty="0" smtClean="0"/>
              <a:t>Conspicuous Buy: Silver saucepot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66261"/>
            <a:ext cx="4038600" cy="3393841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b="1" dirty="0"/>
              <a:t>Pure Solid Silver (999‰) Saucepot - 2.5mm - Soy GYT </a:t>
            </a:r>
            <a:r>
              <a:rPr lang="en-US" b="1" dirty="0" smtClean="0"/>
              <a:t>Series</a:t>
            </a:r>
          </a:p>
          <a:p>
            <a:r>
              <a:rPr lang="en-US" b="1" dirty="0"/>
              <a:t>$</a:t>
            </a:r>
            <a:r>
              <a:rPr lang="en-US" b="1" dirty="0" smtClean="0"/>
              <a:t>4,524.00</a:t>
            </a:r>
          </a:p>
          <a:p>
            <a:r>
              <a:rPr lang="en-US" b="1" dirty="0" smtClean="0"/>
              <a:t>Why is it </a:t>
            </a:r>
            <a:r>
              <a:rPr lang="en-US" b="1" dirty="0" smtClean="0"/>
              <a:t>conspicuous?</a:t>
            </a:r>
          </a:p>
          <a:p>
            <a:pPr marL="137160" indent="0">
              <a:buNone/>
            </a:pPr>
            <a:r>
              <a:rPr lang="en-US" b="1" dirty="0" smtClean="0"/>
              <a:t>_ People are going to want that.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/>
              <a:t>Why is it expensive?</a:t>
            </a:r>
          </a:p>
          <a:p>
            <a:pPr marL="137160" indent="0">
              <a:buNone/>
            </a:pPr>
            <a:r>
              <a:rPr lang="en-US" b="1" dirty="0" smtClean="0"/>
              <a:t>_ It is made of pure silver</a:t>
            </a:r>
          </a:p>
          <a:p>
            <a:pPr>
              <a:buFont typeface="Wingdings" pitchFamily="2" charset="2"/>
              <a:buChar char="q"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7505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Wise Buy: Emoji Sweatpants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158" y="1600200"/>
            <a:ext cx="3000684" cy="4525963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/>
              <a:t>Unisex Emoji Sweatpants joggers pants 3D Star The Last Shot </a:t>
            </a:r>
            <a:r>
              <a:rPr lang="en-US" b="1" dirty="0" smtClean="0"/>
              <a:t>basketball jogging</a:t>
            </a:r>
          </a:p>
          <a:p>
            <a:r>
              <a:rPr lang="en-US" b="1" dirty="0" smtClean="0"/>
              <a:t>$13.71 </a:t>
            </a:r>
            <a:r>
              <a:rPr lang="en-US" b="1" dirty="0"/>
              <a:t>- $</a:t>
            </a:r>
            <a:r>
              <a:rPr lang="en-US" b="1" dirty="0" smtClean="0"/>
              <a:t>25.09</a:t>
            </a:r>
          </a:p>
          <a:p>
            <a:r>
              <a:rPr lang="en-US" b="1" dirty="0" smtClean="0"/>
              <a:t>Why is it wise ?</a:t>
            </a:r>
          </a:p>
          <a:p>
            <a:pPr marL="137160" indent="0">
              <a:buNone/>
            </a:pPr>
            <a:r>
              <a:rPr lang="en-US" b="1" dirty="0" smtClean="0"/>
              <a:t>_ It is cheaper and easy to afford</a:t>
            </a:r>
          </a:p>
          <a:p>
            <a:pPr marL="137160" indent="0">
              <a:buNone/>
            </a:pP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209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Conspicuous Buy : IPhone App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981200"/>
            <a:ext cx="4190999" cy="35052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 smtClean="0"/>
              <a:t>Armin Heinrich I Am Rich IPhone App</a:t>
            </a:r>
          </a:p>
          <a:p>
            <a:r>
              <a:rPr lang="en-US" b="1" dirty="0" smtClean="0"/>
              <a:t>$ 999.99 </a:t>
            </a:r>
            <a:endParaRPr lang="en-US" b="1" dirty="0" smtClean="0"/>
          </a:p>
          <a:p>
            <a:r>
              <a:rPr lang="en-US" b="1" dirty="0" smtClean="0"/>
              <a:t>Why is it conspicuous?</a:t>
            </a:r>
          </a:p>
          <a:p>
            <a:pPr marL="137160" indent="0">
              <a:buNone/>
            </a:pPr>
            <a:r>
              <a:rPr lang="en-US" b="1" dirty="0" smtClean="0"/>
              <a:t>_ People who use IPhones would want to buy it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80616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Wise Buy: Android Phone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28512"/>
            <a:ext cx="4038600" cy="3538887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75000"/>
                  </a:schemeClr>
                </a:solidFill>
                <a:hlinkClick r:id="rId3"/>
              </a:rPr>
              <a:t>Goo phone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hlinkClick r:id="rId3"/>
              </a:rPr>
              <a:t>M3 for just $99.99 1.2GHZ, 5", 512 RAM, 4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hlinkClick r:id="rId3"/>
              </a:rPr>
              <a:t>...</a:t>
            </a:r>
            <a:endParaRPr lang="en-US" dirty="0" smtClean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en-US" dirty="0" smtClean="0"/>
              <a:t>Why is it wise?</a:t>
            </a:r>
          </a:p>
          <a:p>
            <a:pPr marL="137160" indent="0">
              <a:buNone/>
            </a:pPr>
            <a:r>
              <a:rPr lang="en-US" dirty="0" smtClean="0"/>
              <a:t>_ It is cheap </a:t>
            </a:r>
          </a:p>
          <a:p>
            <a:pPr marL="137160" indent="0">
              <a:buNone/>
            </a:pPr>
            <a:r>
              <a:rPr lang="en-US" dirty="0" smtClean="0"/>
              <a:t>_ It plays similar function as any other phone</a:t>
            </a:r>
          </a:p>
        </p:txBody>
      </p:sp>
    </p:spTree>
    <p:extLst>
      <p:ext uri="{BB962C8B-B14F-4D97-AF65-F5344CB8AC3E}">
        <p14:creationId xmlns:p14="http://schemas.microsoft.com/office/powerpoint/2010/main" val="591746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Conspicuous Buy: IPhone 6 plus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1"/>
            <a:ext cx="4495800" cy="46482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200" b="1" dirty="0"/>
              <a:t>Apple iPhone 6 Plus Smartphone 16 GB - Space gray - CDMA2000 1X / GSM / WCDMA (UMTS) / </a:t>
            </a:r>
            <a:r>
              <a:rPr lang="en-US" sz="2200" b="1" dirty="0" smtClean="0"/>
              <a:t>TD-SCDMA</a:t>
            </a:r>
          </a:p>
          <a:p>
            <a:r>
              <a:rPr lang="en-US" b="1" dirty="0"/>
              <a:t>$</a:t>
            </a:r>
            <a:r>
              <a:rPr lang="en-US" b="1" dirty="0" smtClean="0"/>
              <a:t>724 online</a:t>
            </a:r>
          </a:p>
          <a:p>
            <a:r>
              <a:rPr lang="en-US" b="1" dirty="0" smtClean="0"/>
              <a:t>Why is it conspicuous?</a:t>
            </a:r>
          </a:p>
          <a:p>
            <a:pPr marL="137160" indent="0">
              <a:buNone/>
            </a:pPr>
            <a:r>
              <a:rPr lang="en-US" b="1" dirty="0" smtClean="0"/>
              <a:t>_  The IPhone 6 plus is the most wanted phone in the market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7882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Wise Buy: Skechers Shoes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/>
              <a:t>Women's </a:t>
            </a:r>
            <a:r>
              <a:rPr lang="en-US" b="1" dirty="0" err="1" smtClean="0"/>
              <a:t>Skechers</a:t>
            </a:r>
            <a:r>
              <a:rPr lang="en-US" b="1" dirty="0" smtClean="0"/>
              <a:t>-Air </a:t>
            </a:r>
            <a:r>
              <a:rPr lang="en-US" b="1" dirty="0"/>
              <a:t>2.0 Training </a:t>
            </a:r>
            <a:r>
              <a:rPr lang="en-US" b="1" dirty="0" smtClean="0"/>
              <a:t>Shoes</a:t>
            </a:r>
          </a:p>
          <a:p>
            <a:r>
              <a:rPr lang="en-US" b="1" dirty="0"/>
              <a:t>$</a:t>
            </a:r>
            <a:r>
              <a:rPr lang="en-US" b="1" dirty="0" smtClean="0"/>
              <a:t>80.00</a:t>
            </a:r>
          </a:p>
          <a:p>
            <a:r>
              <a:rPr lang="en-US" b="1" dirty="0" smtClean="0"/>
              <a:t>Why is it wise?</a:t>
            </a:r>
          </a:p>
          <a:p>
            <a:pPr marL="137160" indent="0">
              <a:buNone/>
            </a:pPr>
            <a:r>
              <a:rPr lang="en-US" b="1" dirty="0" smtClean="0"/>
              <a:t>_ It is cheaper and comfortable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0"/>
            <a:ext cx="4191000" cy="4267200"/>
          </a:xfrm>
        </p:spPr>
      </p:pic>
    </p:spTree>
    <p:extLst>
      <p:ext uri="{BB962C8B-B14F-4D97-AF65-F5344CB8AC3E}">
        <p14:creationId xmlns:p14="http://schemas.microsoft.com/office/powerpoint/2010/main" val="11278922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483</TotalTime>
  <Words>380</Words>
  <Application>Microsoft Office PowerPoint</Application>
  <PresentationFormat>On-screen Show (4:3)</PresentationFormat>
  <Paragraphs>69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Apex</vt:lpstr>
      <vt:lpstr>WISE Buyer  versus  Conspicuous Consumer By: jesusina gyamfi abankwa</vt:lpstr>
      <vt:lpstr>Conspicuous Buy: Ipad Air</vt:lpstr>
      <vt:lpstr>Wise Buy: Samsung Galaxy</vt:lpstr>
      <vt:lpstr>Conspicuous Buy: Silver saucepot</vt:lpstr>
      <vt:lpstr>Wise Buy: Emoji Sweatpants</vt:lpstr>
      <vt:lpstr>Conspicuous Buy : IPhone App</vt:lpstr>
      <vt:lpstr>Wise Buy: Android Phone </vt:lpstr>
      <vt:lpstr>Conspicuous Buy: IPhone 6 plus</vt:lpstr>
      <vt:lpstr>Wise Buy: Skechers Shoes</vt:lpstr>
      <vt:lpstr>Conspicuous Buy:  Jordan Shoes</vt:lpstr>
      <vt:lpstr>Conspicuous Buy: Stainless Steel Bracelet</vt:lpstr>
      <vt:lpstr>Wise Buy: Ladies Watch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WISE Buyer  versus  Conspicuous Consumer</dc:title>
  <dc:creator>user</dc:creator>
  <cp:lastModifiedBy>student</cp:lastModifiedBy>
  <cp:revision>13</cp:revision>
  <dcterms:created xsi:type="dcterms:W3CDTF">2015-07-22T13:00:23Z</dcterms:created>
  <dcterms:modified xsi:type="dcterms:W3CDTF">2015-07-29T15:53:06Z</dcterms:modified>
</cp:coreProperties>
</file>